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FD47-7044-4D4E-B5D6-91362DDB4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1E88E-BDD7-4DCB-AE36-83FEFD8B8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B6DDC-6A8F-4F91-935C-BA1DDE74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86171-3DAD-4ED1-B3C7-2A15988B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48A52-E0FD-4BDF-8173-BCE1BC79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78F5-4335-4065-985E-8153BA8D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929BB-D943-473D-8CF2-1EE314C85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85747-1959-4362-A92A-2A0B477D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40AB9-471C-48D1-B734-7791CB24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00922-CFC1-4C91-9BFD-49763AEF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52DC75-6FC7-4493-98EB-435C05AAFF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C61B7-D617-4AED-A091-BCF3779D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50EC0-7E04-4802-9767-377C69FF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14B0-710D-4D69-A1BC-D6E16BE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35EFE-ADB7-4114-9DA3-E1ACD4A3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2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6472-B130-4A0C-BAE2-A81D5AF5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ACDC-432F-4B6C-B690-C5B854E5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D20AD-9ACF-4715-AD5B-84D23BA5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41089-2ADB-4BD9-8461-004986D5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1CD29-1CBC-4827-B276-D4247D8A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0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448E-4E69-4260-9588-51894B3E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820BF-1D1C-49D3-874C-E76C36680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7B23-907B-490C-A25A-2D763CDE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FCE0E-B20D-4D18-B16A-92B040173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B8121-A05E-438F-B57B-506FFF76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4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97AE-421C-45AE-B289-43B5F680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B5A6-6CA6-4147-94FA-79AB97FA8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9F571-F38F-4233-8F4F-27B948B1F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D3CF3-D4E6-4494-ADA2-A95CF116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5276F-39A2-46D1-98B8-D09782B8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AB492-1157-436C-A0E3-D3B25E26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7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1440-CA58-439F-B389-CC780B11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FD8CE-DF02-4195-AFF8-744A3150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FAF74-BBD9-4151-8931-3C697BF92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FDA73-302D-43AA-90E5-D46E6DC72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095DD-677B-4785-97CB-948A2DA11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F55E9-764B-4364-8D10-A299B392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D11DF-6EDD-4291-BA0B-2CDE661E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490F3-E23D-465B-8A9D-F0D4F117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4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EF3D-679D-431E-84B6-4FFF90E6C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65B0E-C4A1-4A3C-A972-32FB606A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0C7E5-EAA3-4BB7-B3BD-B8D027D8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76381-80CE-490C-B390-9A2EF0BE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B2B3F9-E89B-474B-BA77-8849EBA3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B734E-E5CB-46CC-B33D-778EED59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7B9B8-264F-40CD-9236-4D3E4FCC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B090-C0C0-4445-9FD3-2F54004D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1B27B-76FF-4B50-89D2-35315DEB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EA2A8-AFC1-4D95-B77D-8F939CE4F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43CC3-80E1-4A19-A33E-E17BF6577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975D4-D785-4163-8B3D-C6F29E27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24F1-6E73-4419-BA44-5FE4B16C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4D7B5-3842-41DD-A65A-1E67F558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39A0A-75AB-4473-B523-E985907CE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E8F99-5AF3-4F86-98D8-F78C9A12E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B8E9B-B2D9-4FC7-BAB0-5A000D19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D23B6-3F1C-4A3D-BD69-4E5109F4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30F7D-A256-4E17-99F5-0A29A408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6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1ED14-DFBB-494A-A392-71B3A8B8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9363D-827C-47A8-A681-C38439A44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F03D2-439B-4422-AB27-5C3EB95DB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6F9ED-8A09-4490-9176-48EEB2778873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873BB-7E35-4A0E-B294-3424D3C4B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59549-A08C-44B5-9416-60BA27676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1FED9-BFE3-419A-9E66-C2CE185D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38243E-FF27-4D91-8CBF-D2E6CBCAE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69" y="1607967"/>
            <a:ext cx="11006377" cy="22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418FF-D114-4A3F-BE4F-1CC05B3FB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9" y="1651664"/>
            <a:ext cx="11627282" cy="32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91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FC5A5-B4B8-444C-A520-D19022F33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4" y="1485636"/>
            <a:ext cx="11809752" cy="300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CBA0B-F1B8-476F-9E6F-2F8C0C96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1" y="2042805"/>
            <a:ext cx="11459337" cy="20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22A9B-BEE0-4B7B-A0C2-6C63B3BC8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3" y="1159852"/>
            <a:ext cx="11864767" cy="42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61006-C510-4D7C-8212-8BB29504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" y="1298536"/>
            <a:ext cx="11837213" cy="44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9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B1B0E-591B-492C-9F4E-AC3A6E15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6" y="1840845"/>
            <a:ext cx="11795227" cy="21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5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94D16-3DBC-41E7-A6AE-887DA5B2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9" y="1797764"/>
            <a:ext cx="11627282" cy="30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35CC0-66E9-4681-9C4C-A06C4C1C1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8" y="1596360"/>
            <a:ext cx="11122724" cy="262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1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80EB6-A374-4899-BA0B-3F6CD9CF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8" y="2115927"/>
            <a:ext cx="11239744" cy="16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4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A2C37-8AD5-4D83-B30D-F3385A2B7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6" y="1786070"/>
            <a:ext cx="11429848" cy="27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5DF4A-B3C6-4648-8058-23641DB17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3" y="2171981"/>
            <a:ext cx="11443293" cy="251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FCB77-AC07-4380-8E49-21B93CDC1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2" y="1694600"/>
            <a:ext cx="11581026" cy="25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0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49B92-74C4-4642-895E-1FDE63F4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1006690"/>
            <a:ext cx="11654790" cy="41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1EDFD-F2B0-48B3-8DEA-1BB1EE99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7" y="1477049"/>
            <a:ext cx="11809705" cy="34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02A79-A9AA-4F66-9F6B-501C97966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194582"/>
            <a:ext cx="11767718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0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Potter</dc:creator>
  <cp:lastModifiedBy>Jason Potter</cp:lastModifiedBy>
  <cp:revision>1</cp:revision>
  <dcterms:created xsi:type="dcterms:W3CDTF">2022-09-07T15:12:56Z</dcterms:created>
  <dcterms:modified xsi:type="dcterms:W3CDTF">2022-09-07T15:13:58Z</dcterms:modified>
</cp:coreProperties>
</file>